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cl logo 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914400"/>
            <a:ext cx="1373719" cy="914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22860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2D2E4B"/>
                </a:solidFill>
              </a:defRPr>
            </a:pPr>
            <a:r>
              <a:t>Offshore UKG Ready Delivery Partner</a:t>
            </a:r>
          </a:p>
          <a:p>
            <a:pPr>
              <a:defRPr sz="2000">
                <a:solidFill>
                  <a:srgbClr val="5A5A5A"/>
                </a:solidFill>
              </a:defRPr>
            </a:pPr>
            <a:r>
              <a:t>Scalable, White-Label Execution for US UKG Ready Partners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</a:t>
            </a:r>
            <a:br/>
            <a:r>
              <a:t>Confidential | Partner-Only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88952" cy="22860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126480"/>
            <a:ext cx="12188952" cy="548640"/>
          </a:xfrm>
          <a:prstGeom prst="rect">
            <a:avLst/>
          </a:prstGeom>
          <a:solidFill>
            <a:srgbClr val="EB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931920" y="6172200"/>
            <a:ext cx="8046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 | www.mcl.in</a:t>
            </a:r>
            <a:br/>
            <a:r>
              <a:t>Confidential | Partner-Only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6199632"/>
            <a:ext cx="549487" cy="3657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D2E4B"/>
                </a:solidFill>
              </a:defRPr>
            </a:pPr>
            <a:r>
              <a:t>Onboarding &amp; Ramp-Up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73152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1">
              <a:defRPr sz="1800">
                <a:solidFill>
                  <a:srgbClr val="5A5A5A"/>
                </a:solidFill>
              </a:defRPr>
            </a:pPr>
            <a:r>
              <a:t>Week 1: NDA &amp; alignment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Week 2: Access &amp; setup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Week 3: Resources productive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Scale to 20+ resources in 3–4 weeks</a:t>
            </a:r>
          </a:p>
        </p:txBody>
      </p:sp>
      <p:pic>
        <p:nvPicPr>
          <p:cNvPr id="4" name="Picture 3" descr="mcl logo 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549487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43600" y="621792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Confidential | Partner-Only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</a:t>
            </a:r>
            <a:br/>
            <a:r>
              <a:t>Confidential | Partner-Only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22860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0" y="6126480"/>
            <a:ext cx="12188952" cy="548640"/>
          </a:xfrm>
          <a:prstGeom prst="rect">
            <a:avLst/>
          </a:prstGeom>
          <a:solidFill>
            <a:srgbClr val="EB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931920" y="6172200"/>
            <a:ext cx="8046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 | www.mcl.in</a:t>
            </a:r>
            <a:br/>
            <a:r>
              <a:t>Confidential | Partner-Only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6199632"/>
            <a:ext cx="549487" cy="3657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1521440" y="274320"/>
            <a:ext cx="36576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1795760" y="1371600"/>
            <a:ext cx="137160" cy="3474720"/>
          </a:xfrm>
          <a:prstGeom prst="rect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0241280" y="2011680"/>
            <a:ext cx="100584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0241280" y="2377440"/>
            <a:ext cx="73152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1612880" y="274320"/>
            <a:ext cx="27432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11201400" y="14630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11411712" y="16733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11201400" y="23774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11411712" y="25877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11201400" y="32918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11411712" y="35021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1201400" y="42062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11712" y="44165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D2E4B"/>
                </a:solidFill>
              </a:defRPr>
            </a:pPr>
            <a:r>
              <a:t>Pricing Model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73152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1">
              <a:defRPr sz="1800">
                <a:solidFill>
                  <a:srgbClr val="5A5A5A"/>
                </a:solidFill>
              </a:defRPr>
            </a:pPr>
            <a:r>
              <a:t>Monthly retainer (preferred)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Pod-based pricing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Volume discounts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Flexible pilot engagements</a:t>
            </a:r>
          </a:p>
        </p:txBody>
      </p:sp>
      <p:pic>
        <p:nvPicPr>
          <p:cNvPr id="4" name="Picture 3" descr="mcl logo 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549487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43600" y="621792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Confidential | Partner-Only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</a:t>
            </a:r>
            <a:br/>
            <a:r>
              <a:t>Confidential | Partner-Only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22860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0" y="6126480"/>
            <a:ext cx="12188952" cy="548640"/>
          </a:xfrm>
          <a:prstGeom prst="rect">
            <a:avLst/>
          </a:prstGeom>
          <a:solidFill>
            <a:srgbClr val="EB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931920" y="6172200"/>
            <a:ext cx="8046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 | www.mcl.in</a:t>
            </a:r>
            <a:br/>
            <a:r>
              <a:t>Confidential | Partner-Only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6199632"/>
            <a:ext cx="549487" cy="3657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1521440" y="274320"/>
            <a:ext cx="36576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1795760" y="1371600"/>
            <a:ext cx="137160" cy="3474720"/>
          </a:xfrm>
          <a:prstGeom prst="rect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0241280" y="2011680"/>
            <a:ext cx="100584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0241280" y="2377440"/>
            <a:ext cx="73152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1612880" y="274320"/>
            <a:ext cx="27432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11201400" y="14630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11411712" y="16733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11201400" y="23774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11411712" y="25877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11201400" y="32918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11411712" y="35021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1201400" y="42062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11712" y="44165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D2E4B"/>
                </a:solidFill>
              </a:defRPr>
            </a:pPr>
            <a:r>
              <a:t>Why Choose MCL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73152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1">
              <a:defRPr sz="1800">
                <a:solidFill>
                  <a:srgbClr val="5A5A5A"/>
                </a:solidFill>
              </a:defRPr>
            </a:pPr>
            <a:r>
              <a:t>UKG Ready focused delivery teams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Payroll-safe execution mindset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Fast scaling without hiring risk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100% partner-loyal model</a:t>
            </a:r>
          </a:p>
        </p:txBody>
      </p:sp>
      <p:pic>
        <p:nvPicPr>
          <p:cNvPr id="4" name="Picture 3" descr="mcl logo 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549487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43600" y="621792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Confidential | Partner-Only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</a:t>
            </a:r>
            <a:br/>
            <a:r>
              <a:t>Confidential | Partner-Only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22860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0" y="6126480"/>
            <a:ext cx="12188952" cy="548640"/>
          </a:xfrm>
          <a:prstGeom prst="rect">
            <a:avLst/>
          </a:prstGeom>
          <a:solidFill>
            <a:srgbClr val="EB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931920" y="6172200"/>
            <a:ext cx="8046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 | www.mcl.in</a:t>
            </a:r>
            <a:br/>
            <a:r>
              <a:t>Confidential | Partner-Only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6199632"/>
            <a:ext cx="549487" cy="3657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1521440" y="274320"/>
            <a:ext cx="36576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1795760" y="1371600"/>
            <a:ext cx="137160" cy="3474720"/>
          </a:xfrm>
          <a:prstGeom prst="rect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0241280" y="2011680"/>
            <a:ext cx="100584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0241280" y="2377440"/>
            <a:ext cx="73152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1612880" y="274320"/>
            <a:ext cx="27432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11201400" y="14630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11411712" y="16733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11201400" y="23774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11411712" y="25877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11201400" y="32918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11411712" y="35021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1201400" y="42062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11712" y="44165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D2E4B"/>
                </a:solidFill>
              </a:defRPr>
            </a:pPr>
            <a:r>
              <a:t>Next Steps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73152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1">
              <a:defRPr sz="1800">
                <a:solidFill>
                  <a:srgbClr val="5A5A5A"/>
                </a:solidFill>
              </a:defRPr>
            </a:pPr>
            <a:r>
              <a:t>Start with pilot (3–5 resources)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30–60 day engagement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Expand to 10–25 resources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Support your next UKG Ready program</a:t>
            </a:r>
          </a:p>
        </p:txBody>
      </p:sp>
      <p:pic>
        <p:nvPicPr>
          <p:cNvPr id="4" name="Picture 3" descr="mcl logo 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549487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43600" y="621792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Confidential | Partner-Only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</a:t>
            </a:r>
            <a:br/>
            <a:r>
              <a:t>Confidential | Partner-Only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22860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0" y="6126480"/>
            <a:ext cx="12188952" cy="548640"/>
          </a:xfrm>
          <a:prstGeom prst="rect">
            <a:avLst/>
          </a:prstGeom>
          <a:solidFill>
            <a:srgbClr val="EB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931920" y="6172200"/>
            <a:ext cx="8046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 | www.mcl.in</a:t>
            </a:r>
            <a:br/>
            <a:r>
              <a:t>Confidential | Partner-Only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6199632"/>
            <a:ext cx="549487" cy="3657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1521440" y="274320"/>
            <a:ext cx="36576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1795760" y="1371600"/>
            <a:ext cx="137160" cy="3474720"/>
          </a:xfrm>
          <a:prstGeom prst="rect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0241280" y="2011680"/>
            <a:ext cx="100584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0241280" y="2377440"/>
            <a:ext cx="73152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1612880" y="274320"/>
            <a:ext cx="27432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11201400" y="14630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11411712" y="16733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11201400" y="23774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11411712" y="25877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11201400" y="32918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11411712" y="35021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1201400" y="42062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11712" y="44165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D2E4B"/>
                </a:solidFill>
              </a:defRPr>
            </a:pPr>
            <a:r>
              <a:t>Who We Are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73152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1">
              <a:defRPr sz="1800">
                <a:solidFill>
                  <a:srgbClr val="5A5A5A"/>
                </a:solidFill>
              </a:defRPr>
            </a:pPr>
            <a:r>
              <a:t>US-focused IT services firm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Deep UKG Ready specialization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White-label delivery model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Built exclusively for UKG Ready partners</a:t>
            </a:r>
          </a:p>
        </p:txBody>
      </p:sp>
      <p:pic>
        <p:nvPicPr>
          <p:cNvPr id="4" name="Picture 3" descr="mcl logo 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549487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43600" y="621792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Confidential | Partner-Only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</a:t>
            </a:r>
            <a:br/>
            <a:r>
              <a:t>Confidential | Partner-Only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22860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0" y="6126480"/>
            <a:ext cx="12188952" cy="548640"/>
          </a:xfrm>
          <a:prstGeom prst="rect">
            <a:avLst/>
          </a:prstGeom>
          <a:solidFill>
            <a:srgbClr val="EB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931920" y="6172200"/>
            <a:ext cx="8046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 | www.mcl.in</a:t>
            </a:r>
            <a:br/>
            <a:r>
              <a:t>Confidential | Partner-Only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6199632"/>
            <a:ext cx="549487" cy="3657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1521440" y="274320"/>
            <a:ext cx="36576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1795760" y="1371600"/>
            <a:ext cx="137160" cy="3474720"/>
          </a:xfrm>
          <a:prstGeom prst="rect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0241280" y="2011680"/>
            <a:ext cx="100584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0241280" y="2377440"/>
            <a:ext cx="73152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1612880" y="274320"/>
            <a:ext cx="27432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11201400" y="14630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11411712" y="16733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11201400" y="23774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11411712" y="25877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11201400" y="32918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11411712" y="35021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1201400" y="42062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11712" y="44165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D2E4B"/>
                </a:solidFill>
              </a:defRPr>
            </a:pPr>
            <a:r>
              <a:t>Why Partners Work With Us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73152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1">
              <a:defRPr sz="1800">
                <a:solidFill>
                  <a:srgbClr val="5A5A5A"/>
                </a:solidFill>
              </a:defRPr>
            </a:pPr>
            <a:r>
              <a:t>Scale delivery without hiring risk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Access Payroll &amp; TLM specialists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Improve margins with offshore pods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Reduce delivery risk on large programs</a:t>
            </a:r>
          </a:p>
        </p:txBody>
      </p:sp>
      <p:pic>
        <p:nvPicPr>
          <p:cNvPr id="4" name="Picture 3" descr="mcl logo 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549487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43600" y="621792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Confidential | Partner-Only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</a:t>
            </a:r>
            <a:br/>
            <a:r>
              <a:t>Confidential | Partner-Only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22860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0" y="6126480"/>
            <a:ext cx="12188952" cy="548640"/>
          </a:xfrm>
          <a:prstGeom prst="rect">
            <a:avLst/>
          </a:prstGeom>
          <a:solidFill>
            <a:srgbClr val="EB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931920" y="6172200"/>
            <a:ext cx="8046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 | www.mcl.in</a:t>
            </a:r>
            <a:br/>
            <a:r>
              <a:t>Confidential | Partner-Only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6199632"/>
            <a:ext cx="549487" cy="3657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1521440" y="274320"/>
            <a:ext cx="36576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1795760" y="1371600"/>
            <a:ext cx="137160" cy="3474720"/>
          </a:xfrm>
          <a:prstGeom prst="rect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0241280" y="2011680"/>
            <a:ext cx="100584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0241280" y="2377440"/>
            <a:ext cx="73152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1612880" y="274320"/>
            <a:ext cx="27432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11201400" y="14630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11411712" y="16733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11201400" y="23774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11411712" y="25877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11201400" y="32918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11411712" y="35021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1201400" y="42062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11712" y="44165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D2E4B"/>
                </a:solidFill>
              </a:defRPr>
            </a:pPr>
            <a:r>
              <a:t>UKG Ready Expertise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73152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1">
              <a:defRPr sz="1800">
                <a:solidFill>
                  <a:srgbClr val="5A5A5A"/>
                </a:solidFill>
              </a:defRPr>
            </a:pPr>
            <a:r>
              <a:t>Core HR, Payroll (US multi-state)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Time &amp; Labor (TLM), Benefits, ESS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Implementations &amp; Migrations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Payroll Stabilization &amp; AMS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Integration Factory (ATS, Finance, Benefits)</a:t>
            </a:r>
          </a:p>
        </p:txBody>
      </p:sp>
      <p:pic>
        <p:nvPicPr>
          <p:cNvPr id="4" name="Picture 3" descr="mcl logo 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549487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43600" y="621792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Confidential | Partner-Only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</a:t>
            </a:r>
            <a:br/>
            <a:r>
              <a:t>Confidential | Partner-Only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22860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0" y="6126480"/>
            <a:ext cx="12188952" cy="548640"/>
          </a:xfrm>
          <a:prstGeom prst="rect">
            <a:avLst/>
          </a:prstGeom>
          <a:solidFill>
            <a:srgbClr val="EB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931920" y="6172200"/>
            <a:ext cx="8046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 | www.mcl.in</a:t>
            </a:r>
            <a:br/>
            <a:r>
              <a:t>Confidential | Partner-Only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6199632"/>
            <a:ext cx="549487" cy="3657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1521440" y="274320"/>
            <a:ext cx="36576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1795760" y="1371600"/>
            <a:ext cx="137160" cy="3474720"/>
          </a:xfrm>
          <a:prstGeom prst="rect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0241280" y="2011680"/>
            <a:ext cx="100584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0241280" y="2377440"/>
            <a:ext cx="73152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1612880" y="274320"/>
            <a:ext cx="27432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11201400" y="14630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11411712" y="16733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11201400" y="23774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11411712" y="25877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11201400" y="32918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11411712" y="35021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1201400" y="42062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11712" y="44165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D2E4B"/>
                </a:solidFill>
              </a:defRPr>
            </a:pPr>
            <a:r>
              <a:t>Engagement Models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73152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1">
              <a:defRPr sz="1800">
                <a:solidFill>
                  <a:srgbClr val="5A5A5A"/>
                </a:solidFill>
              </a:defRPr>
            </a:pPr>
            <a:r>
              <a:t>Full UKG Ready Implementations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Payroll &amp; TLM Stabilization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Integration Factory Pods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AMS &amp; Continuous Optimization</a:t>
            </a:r>
          </a:p>
        </p:txBody>
      </p:sp>
      <p:pic>
        <p:nvPicPr>
          <p:cNvPr id="4" name="Picture 3" descr="mcl logo 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549487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43600" y="621792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Confidential | Partner-Only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</a:t>
            </a:r>
            <a:br/>
            <a:r>
              <a:t>Confidential | Partner-Only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22860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0" y="6126480"/>
            <a:ext cx="12188952" cy="548640"/>
          </a:xfrm>
          <a:prstGeom prst="rect">
            <a:avLst/>
          </a:prstGeom>
          <a:solidFill>
            <a:srgbClr val="EB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931920" y="6172200"/>
            <a:ext cx="8046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 | www.mcl.in</a:t>
            </a:r>
            <a:br/>
            <a:r>
              <a:t>Confidential | Partner-Only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6199632"/>
            <a:ext cx="549487" cy="3657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1521440" y="274320"/>
            <a:ext cx="36576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1795760" y="1371600"/>
            <a:ext cx="137160" cy="3474720"/>
          </a:xfrm>
          <a:prstGeom prst="rect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0241280" y="2011680"/>
            <a:ext cx="100584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0241280" y="2377440"/>
            <a:ext cx="73152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1612880" y="274320"/>
            <a:ext cx="27432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11201400" y="14630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11411712" y="16733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11201400" y="23774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11411712" y="25877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11201400" y="32918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11411712" y="35021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1201400" y="42062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11712" y="44165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D2E4B"/>
                </a:solidFill>
              </a:defRPr>
            </a:pPr>
            <a:r>
              <a:t>White-Label Delivery Model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73152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1">
              <a:defRPr sz="1800">
                <a:solidFill>
                  <a:srgbClr val="5A5A5A"/>
                </a:solidFill>
              </a:defRPr>
            </a:pPr>
            <a:r>
              <a:t>Operate under partner branding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Partner owns client relationship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Strict NDA &amp; IP protection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No client poaching – ever</a:t>
            </a:r>
          </a:p>
        </p:txBody>
      </p:sp>
      <p:pic>
        <p:nvPicPr>
          <p:cNvPr id="4" name="Picture 3" descr="mcl logo 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549487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43600" y="621792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Confidential | Partner-Only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</a:t>
            </a:r>
            <a:br/>
            <a:r>
              <a:t>Confidential | Partner-Only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22860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0" y="6126480"/>
            <a:ext cx="12188952" cy="548640"/>
          </a:xfrm>
          <a:prstGeom prst="rect">
            <a:avLst/>
          </a:prstGeom>
          <a:solidFill>
            <a:srgbClr val="EB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931920" y="6172200"/>
            <a:ext cx="8046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 | www.mcl.in</a:t>
            </a:r>
            <a:br/>
            <a:r>
              <a:t>Confidential | Partner-Only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6199632"/>
            <a:ext cx="549487" cy="3657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1521440" y="274320"/>
            <a:ext cx="36576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1795760" y="1371600"/>
            <a:ext cx="137160" cy="3474720"/>
          </a:xfrm>
          <a:prstGeom prst="rect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0241280" y="2011680"/>
            <a:ext cx="100584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0241280" y="2377440"/>
            <a:ext cx="73152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1612880" y="274320"/>
            <a:ext cx="27432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11201400" y="14630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11411712" y="16733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11201400" y="23774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11411712" y="25877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11201400" y="32918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11411712" y="35021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1201400" y="42062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11712" y="44165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D2E4B"/>
                </a:solidFill>
              </a:defRPr>
            </a:pPr>
            <a:r>
              <a:t>Sample Delivery Pod (15 Resources)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73152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1">
              <a:defRPr sz="1800">
                <a:solidFill>
                  <a:srgbClr val="5A5A5A"/>
                </a:solidFill>
              </a:defRPr>
            </a:pPr>
            <a:r>
              <a:t>Program Manager – 1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UKG Ready Solution Architect – 1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Payroll Consultants – 3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Time &amp; Labor Consultants – 3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Integration Developers – 3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QA / AMS Analysts – 4</a:t>
            </a:r>
          </a:p>
        </p:txBody>
      </p:sp>
      <p:pic>
        <p:nvPicPr>
          <p:cNvPr id="4" name="Picture 3" descr="mcl logo 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549487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43600" y="621792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Confidential | Partner-Only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</a:t>
            </a:r>
            <a:br/>
            <a:r>
              <a:t>Confidential | Partner-Only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22860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0" y="6126480"/>
            <a:ext cx="12188952" cy="548640"/>
          </a:xfrm>
          <a:prstGeom prst="rect">
            <a:avLst/>
          </a:prstGeom>
          <a:solidFill>
            <a:srgbClr val="EB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931920" y="6172200"/>
            <a:ext cx="8046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 | www.mcl.in</a:t>
            </a:r>
            <a:br/>
            <a:r>
              <a:t>Confidential | Partner-Only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6199632"/>
            <a:ext cx="549487" cy="3657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1521440" y="274320"/>
            <a:ext cx="36576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1795760" y="1371600"/>
            <a:ext cx="137160" cy="3474720"/>
          </a:xfrm>
          <a:prstGeom prst="rect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0241280" y="2011680"/>
            <a:ext cx="100584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0241280" y="2377440"/>
            <a:ext cx="73152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1612880" y="274320"/>
            <a:ext cx="27432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11201400" y="14630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11411712" y="16733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11201400" y="23774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11411712" y="25877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11201400" y="32918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11411712" y="35021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1201400" y="42062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11712" y="44165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D2E4B"/>
                </a:solidFill>
              </a:defRPr>
            </a:pPr>
            <a:r>
              <a:t>Governance &amp; Control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73152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1">
              <a:defRPr sz="1800">
                <a:solidFill>
                  <a:srgbClr val="5A5A5A"/>
                </a:solidFill>
              </a:defRPr>
            </a:pPr>
            <a:r>
              <a:t>Weekly status &amp; risk reporting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Clear escalation matrix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Payroll validation checkpoints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Full partner visibility</a:t>
            </a:r>
          </a:p>
        </p:txBody>
      </p:sp>
      <p:pic>
        <p:nvPicPr>
          <p:cNvPr id="4" name="Picture 3" descr="mcl logo 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549487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43600" y="621792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Confidential | Partner-Only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</a:t>
            </a:r>
            <a:br/>
            <a:r>
              <a:t>Confidential | Partner-Only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22860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0" y="6126480"/>
            <a:ext cx="12188952" cy="548640"/>
          </a:xfrm>
          <a:prstGeom prst="rect">
            <a:avLst/>
          </a:prstGeom>
          <a:solidFill>
            <a:srgbClr val="EB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931920" y="6172200"/>
            <a:ext cx="8046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 | www.mcl.in</a:t>
            </a:r>
            <a:br/>
            <a:r>
              <a:t>Confidential | Partner-Only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6199632"/>
            <a:ext cx="549487" cy="3657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1521440" y="274320"/>
            <a:ext cx="36576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1795760" y="1371600"/>
            <a:ext cx="137160" cy="3474720"/>
          </a:xfrm>
          <a:prstGeom prst="rect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0241280" y="2011680"/>
            <a:ext cx="100584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0241280" y="2377440"/>
            <a:ext cx="73152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1612880" y="274320"/>
            <a:ext cx="27432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11201400" y="14630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11411712" y="16733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11201400" y="23774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11411712" y="25877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11201400" y="32918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11411712" y="35021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1201400" y="42062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11712" y="44165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D2E4B"/>
                </a:solidFill>
              </a:defRPr>
            </a:pPr>
            <a:r>
              <a:t>Security &amp; Compliance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73152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1">
              <a:defRPr sz="1800">
                <a:solidFill>
                  <a:srgbClr val="5A5A5A"/>
                </a:solidFill>
              </a:defRPr>
            </a:pPr>
            <a:r>
              <a:t>Secure VPN &amp; access controls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NDA for all delivery resources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Payroll data confidentiality</a:t>
            </a:r>
          </a:p>
          <a:p>
            <a:pPr lvl="1">
              <a:defRPr sz="1800">
                <a:solidFill>
                  <a:srgbClr val="5A5A5A"/>
                </a:solidFill>
              </a:defRPr>
            </a:pPr>
            <a:r>
              <a:t>SOC2-aligned internal processes</a:t>
            </a:r>
          </a:p>
        </p:txBody>
      </p:sp>
      <p:pic>
        <p:nvPicPr>
          <p:cNvPr id="4" name="Picture 3" descr="mcl logo 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549487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43600" y="621792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Confidential | Partner-Only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</a:t>
            </a:r>
            <a:br/>
            <a:r>
              <a:t>Confidential | Partner-Only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88952" cy="22860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0" y="6126480"/>
            <a:ext cx="12188952" cy="548640"/>
          </a:xfrm>
          <a:prstGeom prst="rect">
            <a:avLst/>
          </a:prstGeom>
          <a:solidFill>
            <a:srgbClr val="EBEB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931920" y="6172200"/>
            <a:ext cx="8046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5A5A5A"/>
                </a:solidFill>
              </a:defRPr>
            </a:pPr>
            <a:r>
              <a:t>MCL | 34/132 Laxmi Industrial Estate | Andheri West, Mumbai 400 053 | www.mcl.in</a:t>
            </a:r>
            <a:br/>
            <a:r>
              <a:t>Confidential | Partner-Only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6199632"/>
            <a:ext cx="549487" cy="3657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1521440" y="274320"/>
            <a:ext cx="36576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1795760" y="1371600"/>
            <a:ext cx="137160" cy="3474720"/>
          </a:xfrm>
          <a:prstGeom prst="rect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0241280" y="2011680"/>
            <a:ext cx="100584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0241280" y="2377440"/>
            <a:ext cx="731520" cy="137160"/>
          </a:xfrm>
          <a:prstGeom prst="rect">
            <a:avLst/>
          </a:prstGeom>
          <a:solidFill>
            <a:srgbClr val="5A5F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1612880" y="274320"/>
            <a:ext cx="274320" cy="5852160"/>
          </a:xfrm>
          <a:prstGeom prst="rect">
            <a:avLst/>
          </a:prstGeom>
          <a:solidFill>
            <a:srgbClr val="2D2E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11201400" y="14630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11411712" y="16733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11201400" y="23774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11411712" y="25877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11201400" y="32918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11411712" y="35021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1201400" y="4206240"/>
            <a:ext cx="640080" cy="640080"/>
          </a:xfrm>
          <a:prstGeom prst="ellipse">
            <a:avLst/>
          </a:prstGeom>
          <a:solidFill>
            <a:srgbClr val="6E73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11712" y="4416552"/>
            <a:ext cx="228600" cy="228600"/>
          </a:xfrm>
          <a:prstGeom prst="ellipse">
            <a:avLst/>
          </a:prstGeom>
          <a:solidFill>
            <a:srgbClr val="DC32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